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216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9CC1B74-784A-4FA7-9C3A-446193AB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6FC6B-F5FC-4439-A541-D5A55340D107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50BE99D-69F5-4D8E-99D8-5D2C889E9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E323B9-5E2A-44EF-AB33-A8515DD5E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1601E-166C-4438-82CD-7DE895AE9E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9879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E187F2-4759-4364-BC12-5C9A1A5CC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B6C37-3557-4698-9BCB-BAC67E335EC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7C576B6-D727-4836-A903-BD34FB3D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5AF2F3C-9CC4-4827-964E-5B25E37B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71D9B-CF95-4543-AAE5-016B35EA7D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176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DE32285-4107-440F-900D-BC170B77B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8AE37-9561-493E-8914-D3604E6308B3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B433C3-3E74-402D-9257-CAEBE5B80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39B742E-F3BE-48F8-8F80-B97F513A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9159F-917B-432D-91D2-60E663FE1A4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737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F0AA2B-C1CD-434A-88F1-9F659FD91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34A51-E9A9-47D6-A3D5-2D00A26DE0BC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F68613-B94F-4282-A153-998B2A4E9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E27953-728A-4E83-8294-94FB05664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74C53-6D41-4F0D-8539-2359237D02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484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400871-858D-4983-92BE-DCBA9EF93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3AB2-55F0-4D46-9A47-196B45278560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FB64DE-ED7A-479C-A919-16A10305C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877AFA-8F2B-47D1-918A-6C2CB5B6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EE555-4C07-45F5-B95E-15229C52A2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243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6C9E41-30F0-4DC1-AD1D-D49E02EB2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3A44B-1D5C-4FC8-AAEE-889E9F2CA43C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5714082-C060-4923-B9E5-D93E6D38C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744D977-7434-448F-A929-346358FFA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4FFEF-3703-46AC-97F5-D8C4CE029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2441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80E91EB-6743-4942-9E9B-1D8813D29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97097-84CE-433B-933B-0CCA69EDD897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3DDEC0F-D47F-44B2-9993-D76332328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7B721DD-2040-4DCA-B098-CAA7C140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573A1-5DAD-470C-A046-52E2CCC813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670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0F0F5FB-1739-4BA2-8393-376B48064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38C48-981B-4775-8F86-19F643AE082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00153B0-6F75-40A0-8130-B53337C2E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44B0A6F-1130-4A55-AF47-714AA355D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0A6-C1C2-4178-A243-9AC04E5881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355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01EC343-368D-401B-8558-AD4478013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AFFA9-DF43-4846-87BB-A8C43F8CAD47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610DA70-2C9E-46C4-B717-A9A97F317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805A8BE7-AE09-4FB2-9692-B06547E05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9C6C-5CEF-4A49-983C-7885D5ECD3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3011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7A72DAF-650D-4A2D-9B2A-C1AA43457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1AAD6-4094-4DFB-B69A-35B70C19C15A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86CD80D-A58D-44A7-BA62-659252142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890AF4C-8CB9-4D5C-BF3D-F21F0052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27B84-7CB4-43FA-99C8-768AA18B63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5682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B59F8E6-391B-429D-93E8-78650B2D7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C228-1879-4FAC-8081-FA78E49B7329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76FBF3D-46C4-43FA-AD49-75EB29E48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1BB8C2F-18D2-42A6-ACDB-0BF5713E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4B87E-B548-4353-B833-EBE163608F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945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E79BDD7-105B-45FF-AC3E-06099A1ADA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022FFF6-96A9-4895-B83C-4610268D9D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A91DE7B-DF3B-452B-A223-36D70EDAEB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2CB6530-E09C-4F0B-AACD-24DDB5BAC71D}" type="datetimeFigureOut">
              <a:rPr lang="ja-JP" altLang="en-US"/>
              <a:pPr>
                <a:defRPr/>
              </a:pPr>
              <a:t>2026/2/14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3D47F55-E5DA-43C3-8E59-73A4A301F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FA2BCC-ADE9-415C-9085-FA36617F5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695958-02C9-4D30-9CC7-1D84D9BC33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4C0B4FB-E0AA-447D-A92F-AB740CABB5FB}"/>
              </a:ext>
            </a:extLst>
          </p:cNvPr>
          <p:cNvSpPr txBox="1">
            <a:spLocks noChangeArrowheads="1"/>
          </p:cNvSpPr>
          <p:nvPr/>
        </p:nvSpPr>
        <p:spPr>
          <a:xfrm>
            <a:off x="1901825" y="571501"/>
            <a:ext cx="8358188" cy="21431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rgbClr val="000000"/>
                </a:solidFill>
                <a:latin typeface="+mn-ea"/>
                <a:ea typeface="+mn-ea"/>
              </a:rPr>
              <a:t>第</a:t>
            </a:r>
            <a:r>
              <a:rPr lang="en-US" altLang="ja-JP" sz="4400" b="1">
                <a:solidFill>
                  <a:srgbClr val="000000"/>
                </a:solidFill>
                <a:latin typeface="+mn-ea"/>
                <a:ea typeface="+mn-ea"/>
              </a:rPr>
              <a:t>30</a:t>
            </a:r>
            <a:r>
              <a:rPr lang="ja-JP" altLang="en-US" sz="4400" b="1">
                <a:solidFill>
                  <a:srgbClr val="000000"/>
                </a:solidFill>
                <a:latin typeface="+mn-ea"/>
                <a:ea typeface="+mn-ea"/>
              </a:rPr>
              <a:t>回</a:t>
            </a:r>
            <a:br>
              <a:rPr lang="en-US" altLang="ja-JP" sz="4400" b="1" dirty="0">
                <a:solidFill>
                  <a:srgbClr val="000000"/>
                </a:solidFill>
                <a:latin typeface="+mn-ea"/>
                <a:ea typeface="+mn-ea"/>
              </a:rPr>
            </a:br>
            <a:r>
              <a:rPr lang="ja-JP" altLang="en-US" sz="4400" b="1" dirty="0">
                <a:solidFill>
                  <a:srgbClr val="000000"/>
                </a:solidFill>
                <a:latin typeface="+mn-ea"/>
                <a:ea typeface="+mn-ea"/>
              </a:rPr>
              <a:t>日本気胸・嚢胞性肺疾患学会総会</a:t>
            </a:r>
            <a:br>
              <a:rPr lang="en-US" altLang="ja-JP" sz="4400" b="1" dirty="0">
                <a:solidFill>
                  <a:srgbClr val="000000"/>
                </a:solidFill>
                <a:latin typeface="+mn-ea"/>
                <a:ea typeface="+mn-ea"/>
              </a:rPr>
            </a:br>
            <a:r>
              <a:rPr lang="ja-JP" altLang="en-US" sz="4400" b="1" dirty="0">
                <a:solidFill>
                  <a:srgbClr val="000000"/>
                </a:solidFill>
                <a:latin typeface="+mn-ea"/>
                <a:ea typeface="+mn-ea"/>
              </a:rPr>
              <a:t>ＣＯＩ 開示</a:t>
            </a:r>
            <a:br>
              <a:rPr lang="en-US" altLang="ja-JP" sz="3600" b="1" dirty="0">
                <a:solidFill>
                  <a:srgbClr val="000000"/>
                </a:solidFill>
                <a:latin typeface="+mn-ea"/>
                <a:ea typeface="+mn-ea"/>
              </a:rPr>
            </a:br>
            <a:r>
              <a:rPr lang="ja-JP" altLang="en-US" sz="1400" b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　</a:t>
            </a:r>
            <a:br>
              <a:rPr lang="en-US" altLang="ja-JP" sz="20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</a:br>
            <a:r>
              <a:rPr lang="ja-JP" altLang="en-US" sz="2000" b="1" i="1" dirty="0">
                <a:solidFill>
                  <a:srgbClr val="000000"/>
                </a:solidFill>
                <a:latin typeface="+mn-ea"/>
                <a:ea typeface="+mn-ea"/>
                <a:cs typeface="+mj-cs"/>
              </a:rPr>
              <a:t>筆頭発表者名：　○○　○○</a:t>
            </a:r>
            <a:endParaRPr lang="en-US" altLang="ja-JP" sz="2000" b="1" i="1" dirty="0">
              <a:solidFill>
                <a:srgbClr val="000000"/>
              </a:solidFill>
              <a:latin typeface="+mn-ea"/>
              <a:ea typeface="+mn-ea"/>
              <a:cs typeface="+mj-cs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A2680C9-8EAE-4065-94B6-62237E4F3E50}"/>
              </a:ext>
            </a:extLst>
          </p:cNvPr>
          <p:cNvSpPr txBox="1">
            <a:spLocks noChangeArrowheads="1"/>
          </p:cNvSpPr>
          <p:nvPr/>
        </p:nvSpPr>
        <p:spPr>
          <a:xfrm>
            <a:off x="1901825" y="2998788"/>
            <a:ext cx="8358188" cy="3098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ja-JP" altLang="en-US" sz="2200" b="1" dirty="0">
                <a:solidFill>
                  <a:srgbClr val="000000"/>
                </a:solidFill>
                <a:latin typeface="+mn-ea"/>
                <a:ea typeface="+mn-ea"/>
              </a:rPr>
              <a:t>演題発表に関連し、開示すべき</a:t>
            </a:r>
            <a:r>
              <a:rPr lang="en-US" altLang="ja-JP" sz="2200" b="1" dirty="0">
                <a:solidFill>
                  <a:srgbClr val="000000"/>
                </a:solidFill>
                <a:latin typeface="+mn-ea"/>
                <a:ea typeface="+mn-ea"/>
              </a:rPr>
              <a:t>COI</a:t>
            </a:r>
            <a:r>
              <a:rPr lang="ja-JP" altLang="en-US" sz="2200" b="1" dirty="0">
                <a:solidFill>
                  <a:srgbClr val="000000"/>
                </a:solidFill>
                <a:latin typeface="+mn-ea"/>
                <a:ea typeface="+mn-ea"/>
              </a:rPr>
              <a:t>関係にある企業などとして、</a:t>
            </a:r>
            <a:endParaRPr lang="en-US" altLang="ja-JP" sz="22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2600" b="1" dirty="0">
                <a:solidFill>
                  <a:srgbClr val="000000"/>
                </a:solidFill>
                <a:latin typeface="+mn-ea"/>
                <a:ea typeface="+mn-ea"/>
              </a:rPr>
              <a:t>　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  ①顧問：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②株保有・利益：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③特許使用料：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④講演料：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⑤原稿料：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⑥受託研究・共同研究費：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○○製薬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⑦奨学寄付金：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○○製薬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⑧寄付講座所属：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あり（○○製薬）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tabLst>
                <a:tab pos="4121150" algn="l"/>
              </a:tabLst>
              <a:defRPr/>
            </a:pP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　　⑨贈答品などの報酬：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  <a:ea typeface="+mn-ea"/>
              </a:rPr>
              <a:t>	</a:t>
            </a:r>
            <a:r>
              <a:rPr lang="ja-JP" altLang="en-US" sz="1900" b="1" dirty="0">
                <a:solidFill>
                  <a:srgbClr val="000000"/>
                </a:solidFill>
                <a:latin typeface="+mn-ea"/>
                <a:ea typeface="+mn-ea"/>
              </a:rPr>
              <a:t>なし</a:t>
            </a: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  <a:p>
            <a:pPr algn="ctr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altLang="ja-JP" sz="1900" b="1" dirty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浩司 宮本</cp:lastModifiedBy>
  <cp:revision>2</cp:revision>
  <dcterms:created xsi:type="dcterms:W3CDTF">2013-06-19T02:59:21Z</dcterms:created>
  <dcterms:modified xsi:type="dcterms:W3CDTF">2026-02-14T02:04:55Z</dcterms:modified>
</cp:coreProperties>
</file>